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5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GUADALUPE ST / NORTH LOOP BLVD
Intersection ID: 5159070
Cardinal Direction: N
Work Order ID: SG-2015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5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GUADALUPE ST / NORTH LOOP BLVD
Intersection ID: 5159070
Cardinal Direction: S
Work Order ID: SG-2015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5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GUADALUPE ST / NORTH LOOP BLVD
Intersection ID: 5159070
Cardinal Direction: E
Work Order ID: SG-2015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5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GUADALUPE ST / NORTH LOOP BLVD
Intersection ID: 5159070
Cardinal Direction: W
Work Order ID: SG-2015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